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295" r:id="rId25"/>
    <p:sldId id="283" r:id="rId26"/>
    <p:sldId id="282" r:id="rId27"/>
    <p:sldId id="277" r:id="rId28"/>
    <p:sldId id="279" r:id="rId29"/>
    <p:sldId id="280" r:id="rId30"/>
    <p:sldId id="287" r:id="rId31"/>
    <p:sldId id="296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UI</a:t>
            </a:r>
          </a:p>
          <a:p>
            <a:r>
              <a:rPr lang="de-AT" dirty="0"/>
              <a:t>Second Implementation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 </a:t>
            </a:r>
            <a:r>
              <a:rPr lang="de-AT" sz="2800" dirty="0"/>
              <a:t>Energy </a:t>
            </a:r>
            <a:r>
              <a:rPr lang="de-AT" sz="2800" dirty="0" err="1"/>
              <a:t>Expenditure</a:t>
            </a: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3" y="1690692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 </a:t>
            </a:r>
            <a:r>
              <a:rPr lang="de-AT" sz="2800" dirty="0"/>
              <a:t>Heart Rate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5" y="1690692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 </a:t>
            </a:r>
            <a:r>
              <a:rPr lang="de-AT" sz="2800" dirty="0" err="1"/>
              <a:t>Step</a:t>
            </a:r>
            <a:r>
              <a:rPr lang="de-AT" sz="2800" dirty="0"/>
              <a:t> Count, </a:t>
            </a:r>
            <a:r>
              <a:rPr lang="de-AT" sz="2800" dirty="0" err="1"/>
              <a:t>Map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91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9" y="2876204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296</Words>
  <Application>Microsoft Office PowerPoint</Application>
  <PresentationFormat>Breitbild</PresentationFormat>
  <Paragraphs>116</Paragraphs>
  <Slides>31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#6</vt:lpstr>
      <vt:lpstr>And in the code…</vt:lpstr>
      <vt:lpstr>Website #1 Energy Expenditure</vt:lpstr>
      <vt:lpstr>Website #2 Heart Rate</vt:lpstr>
      <vt:lpstr>Website #3 Step Count, Map</vt:lpstr>
      <vt:lpstr>Website #4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116</cp:revision>
  <dcterms:created xsi:type="dcterms:W3CDTF">2017-11-16T19:56:11Z</dcterms:created>
  <dcterms:modified xsi:type="dcterms:W3CDTF">2017-12-16T10:09:28Z</dcterms:modified>
</cp:coreProperties>
</file>